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3BBA82-04D4-4A72-9623-8BEA7A45127F}"/>
    <pc:docChg chg="custSel modSld">
      <pc:chgData name="Narelle Wheaton" userId="6e1b2b30-480e-4f91-806b-6735d5b9e446" providerId="ADAL" clId="{333BBA82-04D4-4A72-9623-8BEA7A45127F}" dt="2023-07-24T08:02:04.160" v="17" actId="27636"/>
      <pc:docMkLst>
        <pc:docMk/>
      </pc:docMkLst>
      <pc:sldChg chg="modSp mod">
        <pc:chgData name="Narelle Wheaton" userId="6e1b2b30-480e-4f91-806b-6735d5b9e446" providerId="ADAL" clId="{333BBA82-04D4-4A72-9623-8BEA7A45127F}" dt="2023-07-24T08:02:04.160" v="17" actId="27636"/>
        <pc:sldMkLst>
          <pc:docMk/>
          <pc:sldMk cId="2565033603" sldId="256"/>
        </pc:sldMkLst>
        <pc:spChg chg="mod">
          <ac:chgData name="Narelle Wheaton" userId="6e1b2b30-480e-4f91-806b-6735d5b9e446" providerId="ADAL" clId="{333BBA82-04D4-4A72-9623-8BEA7A45127F}" dt="2023-07-24T08:02:04.160" v="17" actId="27636"/>
          <ac:spMkLst>
            <pc:docMk/>
            <pc:sldMk cId="2565033603" sldId="256"/>
            <ac:spMk id="3" creationId="{CD98EB24-631D-4146-B652-2E0A492FA13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AC451-B94F-480F-AB91-A0096AEA8C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D9EB8F-1483-4813-BC87-0AA9DBED0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170D2-89F4-4D84-8899-6CC88EEF5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F38122-8301-4CEA-9B28-7CCDC852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F11B4-ECC6-4D40-8796-6E915FEC9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4869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A42F9-DE78-4E30-8B87-86BF570FD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9E0946-999F-4861-B462-FA188B62E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B21AE-1723-4C77-B27E-2979541BE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ED96F-7004-41EA-8800-5FD0E60FD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9F8C50-B807-462F-B65F-33D23B950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600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114CFE-9008-46FA-B84E-A57C79CE74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906B08-DF84-4B62-9C65-A1D64B6575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A931A-E3E8-4B36-B46E-70DB79D73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2F6DE-32AE-4394-972B-F24427B54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7BA2C-6BCD-4EBC-A24E-DDA9051DD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0397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9E4E0-BE4B-44E1-B6E8-D1E1FB8DD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2BB7F-72A8-4B66-806C-9C972582BD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02D9D-4E23-4729-8075-50C02F597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37DC1-91D4-4D12-BB3A-568C5E79A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C910B-FEDD-40C3-8894-2B3ED0CEA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95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04023-7D70-47CC-A12D-09B133E6B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3435B9-3D88-42DF-8A27-6F28ECF01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C664A0-FBD3-4587-BF6B-54617146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83FAA-53EC-4B30-B3CD-DB0E2FD95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825D8-4C6B-437F-B32F-804EE660E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5132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A0AB4-1C44-4E34-BD31-8FBCBC5AF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F8C10-8FB2-4ED3-BC3C-469399BBD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2BA7A-20FA-47B7-9A0B-8ADF7DDC85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B623B0-9D37-475A-8AFD-3293E8D8C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F14535-6FCA-419B-A2C4-716BA9654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A9F2D6-A5D5-45DD-9AF9-59BB75EB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075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005B6-A69E-49C7-A6E0-F9C8AF133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FE9775-FE46-4207-AEEF-69F5E736A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D3983A-16D0-4828-AAA0-90AD6DCA39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0FBA8E-2248-4354-8FD1-000CD2892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5FBB94-4B8D-49C2-9062-21129389E4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588FC6-83CD-4C2B-8E2C-D90942E35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6AC706-4F1A-4A04-9667-DB4575CBD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6F4BAA-7DFF-4800-9F55-779884616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321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79BA-797F-4C82-BE8D-402D1729D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C87ECA-0857-4804-BFE6-F7BD6C679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2E37B7-7F82-45D9-BFB5-12A967AAD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EA984F-A33E-42CF-9A86-D7DFBC157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1589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7F1BB3-EB91-4B75-89EF-057006764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9BAC47-6FA1-46A1-8A25-EEBB793DF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3E6ED-F74E-40CB-B07D-DBA525D37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9498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04FA4-3B0A-477B-88EB-F1E9A342C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29D7D-1494-4A43-BC1F-E3CB24AD1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F2D04-C947-44F9-B77D-1E3A8AC676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D4640-D20D-4657-A054-F0CC7B1E3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CA1C9A-571E-4C64-8FA4-6C67C6C82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BE88E-097F-4543-B327-303889CA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0512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45B27-4B15-4D2A-BC30-4BDAA649B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E3517F-7212-4EF0-BDA2-B5D6FCC416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A6D9B-4942-44D0-BA97-3F4F33528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F20535-E89E-4E3B-A3CF-A89EE7C4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27555A-BC22-4706-AFDE-0DD08240D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6FAAB-326B-4903-8A73-AFC7950E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765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2652DD-E37E-4578-AA48-4BAE47AB1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758202-D229-4D21-83D8-FEEF3B1C6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F02BF-2031-438C-87C0-8C020E4EC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0C68B-5ADD-4C34-B511-5192626F2841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212E2-64D9-42D1-9B6A-F4F7F3909F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F0EE0A-6474-4E38-A72A-E40FEFD94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CEEDE-32FF-4B48-AF59-7F8EF393A0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8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8EB24-631D-4146-B652-2E0A492FA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6799"/>
            <a:ext cx="9144000" cy="495953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Though thunders roll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darkened be the sky,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joys may fade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prospects droop and die,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light may shine upon life's rugged 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Sufficient is Thy grace from day to day.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03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8EB24-631D-4146-B652-2E0A492FA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0187"/>
            <a:ext cx="9144000" cy="38576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not outside Thy providential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walk by faith Thy chosen cross to bear,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will and wish I know are for the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gives to me abundant peace and rest.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86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8EB24-631D-4146-B652-2E0A492FA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6800"/>
            <a:ext cx="9144000" cy="4724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Word is sure, Thy promise never fails,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hiding place Thou art when Hell assails,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conquer all while hiding 'neath Thy wing,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the storm sweet songs of triumph sing.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7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8EB24-631D-4146-B652-2E0A492FA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6800"/>
            <a:ext cx="9144000" cy="47244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pressing on towards my Home in Heaven,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crowns of life to faithful ones are given,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trust in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hope is mine, through Jesus crucified,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all through grace I shall be glorified.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F3D1B5-AA99-43EE-B168-13C82A3FF77C}"/>
              </a:ext>
            </a:extLst>
          </p:cNvPr>
          <p:cNvSpPr txBox="1"/>
          <p:nvPr/>
        </p:nvSpPr>
        <p:spPr>
          <a:xfrm>
            <a:off x="419100" y="5972860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Though thunders roll and darkened be the sky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John Lawley (1859-1922)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245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2022-08-11T07:24:26Z</dcterms:created>
  <dcterms:modified xsi:type="dcterms:W3CDTF">2023-07-24T08:02:06Z</dcterms:modified>
</cp:coreProperties>
</file>